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7010400" cy="9296400"/>
  <p:embeddedFontLst>
    <p:embeddedFont>
      <p:font typeface="Roboto Slab"/>
      <p:regular r:id="rId15"/>
      <p:bold r:id="rId16"/>
    </p:embeddedFont>
    <p:embeddedFont>
      <p:font typeface="Roboto"/>
      <p:regular r:id="rId17"/>
      <p:bold r:id="rId18"/>
      <p:italic r:id="rId19"/>
      <p:boldItalic r:id="rId20"/>
    </p:embeddedFont>
    <p:embeddedFont>
      <p:font typeface="Corbel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5" roundtripDataSignature="AMtx7mhCuxWtgkKvDrbkM+2a4G9L7wlj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Corbel-bold.fntdata"/><Relationship Id="rId21" Type="http://schemas.openxmlformats.org/officeDocument/2006/relationships/font" Target="fonts/Corbel-regular.fntdata"/><Relationship Id="rId24" Type="http://schemas.openxmlformats.org/officeDocument/2006/relationships/font" Target="fonts/Corbel-boldItalic.fntdata"/><Relationship Id="rId23" Type="http://schemas.openxmlformats.org/officeDocument/2006/relationships/font" Target="fonts/Corbel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Slab-regular.fntdata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font" Target="fonts/RobotoSlab-bold.fntdata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37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81100" y="696912"/>
            <a:ext cx="4649787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:notes"/>
          <p:cNvSpPr/>
          <p:nvPr>
            <p:ph idx="2" type="sldImg"/>
          </p:nvPr>
        </p:nvSpPr>
        <p:spPr>
          <a:xfrm>
            <a:off x="1181100" y="696912"/>
            <a:ext cx="4649787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/>
          <p:nvPr>
            <p:ph idx="2" type="sldImg"/>
          </p:nvPr>
        </p:nvSpPr>
        <p:spPr>
          <a:xfrm>
            <a:off x="1181100" y="696912"/>
            <a:ext cx="4649787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/>
          <p:nvPr>
            <p:ph idx="2" type="sldImg"/>
          </p:nvPr>
        </p:nvSpPr>
        <p:spPr>
          <a:xfrm>
            <a:off x="1181100" y="696912"/>
            <a:ext cx="4649787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92" name="Google Shape;92;p7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7:notes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:notes"/>
          <p:cNvSpPr/>
          <p:nvPr>
            <p:ph idx="2" type="sldImg"/>
          </p:nvPr>
        </p:nvSpPr>
        <p:spPr>
          <a:xfrm>
            <a:off x="1181100" y="696912"/>
            <a:ext cx="4649787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:notes"/>
          <p:cNvSpPr/>
          <p:nvPr>
            <p:ph idx="2" type="sldImg"/>
          </p:nvPr>
        </p:nvSpPr>
        <p:spPr>
          <a:xfrm>
            <a:off x="1181100" y="696912"/>
            <a:ext cx="4649787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:notes"/>
          <p:cNvSpPr/>
          <p:nvPr>
            <p:ph idx="2" type="sldImg"/>
          </p:nvPr>
        </p:nvSpPr>
        <p:spPr>
          <a:xfrm>
            <a:off x="1181100" y="696912"/>
            <a:ext cx="4649787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10" name="Google Shape;110;p20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0:notes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0:notes"/>
          <p:cNvSpPr/>
          <p:nvPr>
            <p:ph idx="2" type="sldImg"/>
          </p:nvPr>
        </p:nvSpPr>
        <p:spPr>
          <a:xfrm>
            <a:off x="1181100" y="696912"/>
            <a:ext cx="4649787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8:notes"/>
          <p:cNvSpPr/>
          <p:nvPr>
            <p:ph idx="2" type="sldImg"/>
          </p:nvPr>
        </p:nvSpPr>
        <p:spPr>
          <a:xfrm>
            <a:off x="1181100" y="696912"/>
            <a:ext cx="4649787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:notes"/>
          <p:cNvSpPr/>
          <p:nvPr>
            <p:ph idx="2" type="sldImg"/>
          </p:nvPr>
        </p:nvSpPr>
        <p:spPr>
          <a:xfrm>
            <a:off x="1181100" y="696912"/>
            <a:ext cx="4649787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28" name="Google Shape;128;p26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6:notes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8329258b0d_2_1126"/>
          <p:cNvSpPr/>
          <p:nvPr/>
        </p:nvSpPr>
        <p:spPr>
          <a:xfrm>
            <a:off x="1524800" y="896808"/>
            <a:ext cx="1081625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" name="Google Shape;15;g28329258b0d_2_1126"/>
          <p:cNvSpPr/>
          <p:nvPr/>
        </p:nvSpPr>
        <p:spPr>
          <a:xfrm rot="10800000">
            <a:off x="6537563" y="4457271"/>
            <a:ext cx="1081625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6" name="Google Shape;16;g28329258b0d_2_1126"/>
          <p:cNvCxnSpPr/>
          <p:nvPr/>
        </p:nvCxnSpPr>
        <p:spPr>
          <a:xfrm>
            <a:off x="4359602" y="3756618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g28329258b0d_2_1126"/>
          <p:cNvSpPr txBox="1"/>
          <p:nvPr>
            <p:ph type="ctrTitle"/>
          </p:nvPr>
        </p:nvSpPr>
        <p:spPr>
          <a:xfrm>
            <a:off x="1680302" y="1585234"/>
            <a:ext cx="5783400" cy="194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8" name="Google Shape;18;g28329258b0d_2_1126"/>
          <p:cNvSpPr txBox="1"/>
          <p:nvPr>
            <p:ph idx="1" type="subTitle"/>
          </p:nvPr>
        </p:nvSpPr>
        <p:spPr>
          <a:xfrm>
            <a:off x="1680302" y="4065933"/>
            <a:ext cx="5783400" cy="12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9" name="Google Shape;19;g28329258b0d_2_112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329258b0d_2_1169"/>
          <p:cNvSpPr/>
          <p:nvPr/>
        </p:nvSpPr>
        <p:spPr>
          <a:xfrm>
            <a:off x="150" y="6769100"/>
            <a:ext cx="9143700" cy="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g28329258b0d_2_1169"/>
          <p:cNvSpPr txBox="1"/>
          <p:nvPr>
            <p:ph hasCustomPrompt="1" type="title"/>
          </p:nvPr>
        </p:nvSpPr>
        <p:spPr>
          <a:xfrm>
            <a:off x="387900" y="1536600"/>
            <a:ext cx="8368200" cy="205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g28329258b0d_2_1169"/>
          <p:cNvSpPr txBox="1"/>
          <p:nvPr>
            <p:ph idx="1" type="body"/>
          </p:nvPr>
        </p:nvSpPr>
        <p:spPr>
          <a:xfrm>
            <a:off x="387900" y="3892600"/>
            <a:ext cx="8368200" cy="14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g28329258b0d_2_116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8329258b0d_2_117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8329258b0d_2_1176"/>
          <p:cNvSpPr txBox="1"/>
          <p:nvPr>
            <p:ph type="title"/>
          </p:nvPr>
        </p:nvSpPr>
        <p:spPr>
          <a:xfrm>
            <a:off x="982133" y="457201"/>
            <a:ext cx="7704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5" name="Google Shape;65;g28329258b0d_2_1176"/>
          <p:cNvSpPr txBox="1"/>
          <p:nvPr>
            <p:ph idx="1" type="body"/>
          </p:nvPr>
        </p:nvSpPr>
        <p:spPr>
          <a:xfrm>
            <a:off x="982133" y="2667000"/>
            <a:ext cx="7704600" cy="3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94335" lvl="0" marL="457200" rtl="0" algn="l">
              <a:spcBef>
                <a:spcPts val="360"/>
              </a:spcBef>
              <a:spcAft>
                <a:spcPts val="0"/>
              </a:spcAft>
              <a:buSzPts val="2610"/>
              <a:buChar char="●"/>
              <a:defRPr/>
            </a:lvl1pPr>
            <a:lvl2pPr indent="-394335" lvl="1" marL="914400" rtl="0" algn="l">
              <a:spcBef>
                <a:spcPts val="600"/>
              </a:spcBef>
              <a:spcAft>
                <a:spcPts val="0"/>
              </a:spcAft>
              <a:buSzPts val="2610"/>
              <a:buChar char="○"/>
              <a:defRPr/>
            </a:lvl2pPr>
            <a:lvl3pPr indent="-394335" lvl="2" marL="1371600" rtl="0" algn="l">
              <a:spcBef>
                <a:spcPts val="600"/>
              </a:spcBef>
              <a:spcAft>
                <a:spcPts val="0"/>
              </a:spcAft>
              <a:buSzPts val="2610"/>
              <a:buChar char="■"/>
              <a:defRPr/>
            </a:lvl3pPr>
            <a:lvl4pPr indent="-394335" lvl="3" marL="1828800" rtl="0" algn="l">
              <a:spcBef>
                <a:spcPts val="600"/>
              </a:spcBef>
              <a:spcAft>
                <a:spcPts val="0"/>
              </a:spcAft>
              <a:buSzPts val="2610"/>
              <a:buChar char="●"/>
              <a:defRPr/>
            </a:lvl4pPr>
            <a:lvl5pPr indent="-394335" lvl="4" marL="2286000" rtl="0" algn="l">
              <a:spcBef>
                <a:spcPts val="600"/>
              </a:spcBef>
              <a:spcAft>
                <a:spcPts val="0"/>
              </a:spcAft>
              <a:buSzPts val="2610"/>
              <a:buChar char="○"/>
              <a:defRPr/>
            </a:lvl5pPr>
            <a:lvl6pPr indent="-394335" lvl="5" marL="2743200" rtl="0" algn="l">
              <a:spcBef>
                <a:spcPts val="600"/>
              </a:spcBef>
              <a:spcAft>
                <a:spcPts val="0"/>
              </a:spcAft>
              <a:buSzPts val="2610"/>
              <a:buChar char="■"/>
              <a:defRPr/>
            </a:lvl6pPr>
            <a:lvl7pPr indent="-394335" lvl="6" marL="3200400" rtl="0" algn="l">
              <a:spcBef>
                <a:spcPts val="600"/>
              </a:spcBef>
              <a:spcAft>
                <a:spcPts val="0"/>
              </a:spcAft>
              <a:buSzPts val="2610"/>
              <a:buChar char="●"/>
              <a:defRPr/>
            </a:lvl7pPr>
            <a:lvl8pPr indent="-394334" lvl="7" marL="3657600" rtl="0" algn="l">
              <a:spcBef>
                <a:spcPts val="600"/>
              </a:spcBef>
              <a:spcAft>
                <a:spcPts val="0"/>
              </a:spcAft>
              <a:buSzPts val="2610"/>
              <a:buChar char="○"/>
              <a:defRPr/>
            </a:lvl8pPr>
            <a:lvl9pPr indent="-394334" lvl="8" marL="4114800" rtl="0" algn="l">
              <a:spcBef>
                <a:spcPts val="600"/>
              </a:spcBef>
              <a:spcAft>
                <a:spcPts val="600"/>
              </a:spcAft>
              <a:buSzPts val="2610"/>
              <a:buChar char="■"/>
              <a:defRPr/>
            </a:lvl9pPr>
          </a:lstStyle>
          <a:p/>
        </p:txBody>
      </p:sp>
      <p:sp>
        <p:nvSpPr>
          <p:cNvPr id="66" name="Google Shape;66;g28329258b0d_2_1176"/>
          <p:cNvSpPr txBox="1"/>
          <p:nvPr>
            <p:ph idx="10" type="dt"/>
          </p:nvPr>
        </p:nvSpPr>
        <p:spPr>
          <a:xfrm>
            <a:off x="7343775" y="6108700"/>
            <a:ext cx="8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g28329258b0d_2_1176"/>
          <p:cNvSpPr txBox="1"/>
          <p:nvPr>
            <p:ph idx="11" type="ftr"/>
          </p:nvPr>
        </p:nvSpPr>
        <p:spPr>
          <a:xfrm>
            <a:off x="1973262" y="6108700"/>
            <a:ext cx="5313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g28329258b0d_2_1176"/>
          <p:cNvSpPr txBox="1"/>
          <p:nvPr>
            <p:ph idx="12" type="sldNum"/>
          </p:nvPr>
        </p:nvSpPr>
        <p:spPr>
          <a:xfrm>
            <a:off x="8258175" y="6108700"/>
            <a:ext cx="428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8329258b0d_2_1182"/>
          <p:cNvSpPr txBox="1"/>
          <p:nvPr>
            <p:ph type="title"/>
          </p:nvPr>
        </p:nvSpPr>
        <p:spPr>
          <a:xfrm>
            <a:off x="982133" y="685801"/>
            <a:ext cx="7704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1" name="Google Shape;71;g28329258b0d_2_1182"/>
          <p:cNvSpPr txBox="1"/>
          <p:nvPr>
            <p:ph idx="1" type="body"/>
          </p:nvPr>
        </p:nvSpPr>
        <p:spPr>
          <a:xfrm>
            <a:off x="982133" y="2667000"/>
            <a:ext cx="3739800" cy="33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94335" lvl="0" marL="457200" rtl="0" algn="l">
              <a:spcBef>
                <a:spcPts val="360"/>
              </a:spcBef>
              <a:spcAft>
                <a:spcPts val="0"/>
              </a:spcAft>
              <a:buSzPts val="2610"/>
              <a:buChar char="●"/>
              <a:defRPr sz="1800"/>
            </a:lvl1pPr>
            <a:lvl2pPr indent="-375919" lvl="1" marL="914400" rtl="0" algn="l">
              <a:spcBef>
                <a:spcPts val="600"/>
              </a:spcBef>
              <a:spcAft>
                <a:spcPts val="0"/>
              </a:spcAft>
              <a:buSzPts val="2320"/>
              <a:buChar char="○"/>
              <a:defRPr sz="1600"/>
            </a:lvl2pPr>
            <a:lvl3pPr indent="-357505" lvl="2" marL="1371600" rtl="0" algn="l">
              <a:spcBef>
                <a:spcPts val="600"/>
              </a:spcBef>
              <a:spcAft>
                <a:spcPts val="0"/>
              </a:spcAft>
              <a:buSzPts val="2030"/>
              <a:buChar char="■"/>
              <a:defRPr sz="1400"/>
            </a:lvl3pPr>
            <a:lvl4pPr indent="-339089" lvl="3" marL="1828800" rtl="0" algn="l">
              <a:spcBef>
                <a:spcPts val="600"/>
              </a:spcBef>
              <a:spcAft>
                <a:spcPts val="0"/>
              </a:spcAft>
              <a:buSzPts val="1740"/>
              <a:buChar char="●"/>
              <a:defRPr sz="1200"/>
            </a:lvl4pPr>
            <a:lvl5pPr indent="-339089" lvl="4" marL="2286000" rtl="0" algn="l">
              <a:spcBef>
                <a:spcPts val="600"/>
              </a:spcBef>
              <a:spcAft>
                <a:spcPts val="0"/>
              </a:spcAft>
              <a:buSzPts val="1740"/>
              <a:buChar char="○"/>
              <a:defRPr sz="1200"/>
            </a:lvl5pPr>
            <a:lvl6pPr indent="-339089" lvl="5" marL="2743200" rtl="0" algn="l">
              <a:spcBef>
                <a:spcPts val="600"/>
              </a:spcBef>
              <a:spcAft>
                <a:spcPts val="0"/>
              </a:spcAft>
              <a:buSzPts val="1740"/>
              <a:buChar char="■"/>
              <a:defRPr sz="1200"/>
            </a:lvl6pPr>
            <a:lvl7pPr indent="-339089" lvl="6" marL="3200400" rtl="0" algn="l">
              <a:spcBef>
                <a:spcPts val="600"/>
              </a:spcBef>
              <a:spcAft>
                <a:spcPts val="0"/>
              </a:spcAft>
              <a:buSzPts val="1740"/>
              <a:buChar char="●"/>
              <a:defRPr sz="1200"/>
            </a:lvl7pPr>
            <a:lvl8pPr indent="-339090" lvl="7" marL="3657600" rtl="0" algn="l">
              <a:spcBef>
                <a:spcPts val="600"/>
              </a:spcBef>
              <a:spcAft>
                <a:spcPts val="0"/>
              </a:spcAft>
              <a:buSzPts val="1740"/>
              <a:buChar char="○"/>
              <a:defRPr sz="1200"/>
            </a:lvl8pPr>
            <a:lvl9pPr indent="-339090" lvl="8" marL="4114800" rtl="0" algn="l">
              <a:spcBef>
                <a:spcPts val="600"/>
              </a:spcBef>
              <a:spcAft>
                <a:spcPts val="600"/>
              </a:spcAft>
              <a:buSzPts val="1740"/>
              <a:buChar char="■"/>
              <a:defRPr sz="1200"/>
            </a:lvl9pPr>
          </a:lstStyle>
          <a:p/>
        </p:txBody>
      </p:sp>
      <p:sp>
        <p:nvSpPr>
          <p:cNvPr id="72" name="Google Shape;72;g28329258b0d_2_1182"/>
          <p:cNvSpPr txBox="1"/>
          <p:nvPr>
            <p:ph idx="2" type="body"/>
          </p:nvPr>
        </p:nvSpPr>
        <p:spPr>
          <a:xfrm>
            <a:off x="4946904" y="2667000"/>
            <a:ext cx="3739800" cy="33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94335" lvl="0" marL="457200" rtl="0" algn="l">
              <a:spcBef>
                <a:spcPts val="360"/>
              </a:spcBef>
              <a:spcAft>
                <a:spcPts val="0"/>
              </a:spcAft>
              <a:buSzPts val="2610"/>
              <a:buChar char="●"/>
              <a:defRPr sz="1800"/>
            </a:lvl1pPr>
            <a:lvl2pPr indent="-375919" lvl="1" marL="914400" rtl="0" algn="l">
              <a:spcBef>
                <a:spcPts val="600"/>
              </a:spcBef>
              <a:spcAft>
                <a:spcPts val="0"/>
              </a:spcAft>
              <a:buSzPts val="2320"/>
              <a:buChar char="○"/>
              <a:defRPr sz="1600"/>
            </a:lvl2pPr>
            <a:lvl3pPr indent="-357505" lvl="2" marL="1371600" rtl="0" algn="l">
              <a:spcBef>
                <a:spcPts val="600"/>
              </a:spcBef>
              <a:spcAft>
                <a:spcPts val="0"/>
              </a:spcAft>
              <a:buSzPts val="2030"/>
              <a:buChar char="■"/>
              <a:defRPr sz="1400"/>
            </a:lvl3pPr>
            <a:lvl4pPr indent="-339089" lvl="3" marL="1828800" rtl="0" algn="l">
              <a:spcBef>
                <a:spcPts val="600"/>
              </a:spcBef>
              <a:spcAft>
                <a:spcPts val="0"/>
              </a:spcAft>
              <a:buSzPts val="1740"/>
              <a:buChar char="●"/>
              <a:defRPr sz="1200"/>
            </a:lvl4pPr>
            <a:lvl5pPr indent="-339089" lvl="4" marL="2286000" rtl="0" algn="l">
              <a:spcBef>
                <a:spcPts val="600"/>
              </a:spcBef>
              <a:spcAft>
                <a:spcPts val="0"/>
              </a:spcAft>
              <a:buSzPts val="1740"/>
              <a:buChar char="○"/>
              <a:defRPr sz="1200"/>
            </a:lvl5pPr>
            <a:lvl6pPr indent="-339089" lvl="5" marL="2743200" rtl="0" algn="l">
              <a:spcBef>
                <a:spcPts val="600"/>
              </a:spcBef>
              <a:spcAft>
                <a:spcPts val="0"/>
              </a:spcAft>
              <a:buSzPts val="1740"/>
              <a:buChar char="■"/>
              <a:defRPr sz="1200"/>
            </a:lvl6pPr>
            <a:lvl7pPr indent="-339089" lvl="6" marL="3200400" rtl="0" algn="l">
              <a:spcBef>
                <a:spcPts val="600"/>
              </a:spcBef>
              <a:spcAft>
                <a:spcPts val="0"/>
              </a:spcAft>
              <a:buSzPts val="1740"/>
              <a:buChar char="●"/>
              <a:defRPr sz="1200"/>
            </a:lvl7pPr>
            <a:lvl8pPr indent="-339090" lvl="7" marL="3657600" rtl="0" algn="l">
              <a:spcBef>
                <a:spcPts val="600"/>
              </a:spcBef>
              <a:spcAft>
                <a:spcPts val="0"/>
              </a:spcAft>
              <a:buSzPts val="1740"/>
              <a:buChar char="○"/>
              <a:defRPr sz="1200"/>
            </a:lvl8pPr>
            <a:lvl9pPr indent="-339090" lvl="8" marL="4114800" rtl="0" algn="l">
              <a:spcBef>
                <a:spcPts val="600"/>
              </a:spcBef>
              <a:spcAft>
                <a:spcPts val="600"/>
              </a:spcAft>
              <a:buSzPts val="1740"/>
              <a:buChar char="■"/>
              <a:defRPr sz="1200"/>
            </a:lvl9pPr>
          </a:lstStyle>
          <a:p/>
        </p:txBody>
      </p:sp>
      <p:sp>
        <p:nvSpPr>
          <p:cNvPr id="73" name="Google Shape;73;g28329258b0d_2_1182"/>
          <p:cNvSpPr txBox="1"/>
          <p:nvPr>
            <p:ph idx="10" type="dt"/>
          </p:nvPr>
        </p:nvSpPr>
        <p:spPr>
          <a:xfrm>
            <a:off x="7358062" y="6116637"/>
            <a:ext cx="85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g28329258b0d_2_1182"/>
          <p:cNvSpPr txBox="1"/>
          <p:nvPr>
            <p:ph idx="11" type="ftr"/>
          </p:nvPr>
        </p:nvSpPr>
        <p:spPr>
          <a:xfrm>
            <a:off x="1987550" y="6116637"/>
            <a:ext cx="5313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g28329258b0d_2_1182"/>
          <p:cNvSpPr txBox="1"/>
          <p:nvPr>
            <p:ph idx="12" type="sldNum"/>
          </p:nvPr>
        </p:nvSpPr>
        <p:spPr>
          <a:xfrm>
            <a:off x="8274050" y="6116637"/>
            <a:ext cx="41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g28329258b0d_2_1133"/>
          <p:cNvCxnSpPr/>
          <p:nvPr/>
        </p:nvCxnSpPr>
        <p:spPr>
          <a:xfrm>
            <a:off x="4359602" y="3756618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g28329258b0d_2_1133"/>
          <p:cNvSpPr txBox="1"/>
          <p:nvPr>
            <p:ph type="title"/>
          </p:nvPr>
        </p:nvSpPr>
        <p:spPr>
          <a:xfrm>
            <a:off x="480750" y="2353267"/>
            <a:ext cx="8222100" cy="120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3" name="Google Shape;23;g28329258b0d_2_113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g28329258b0d_2_1137"/>
          <p:cNvCxnSpPr/>
          <p:nvPr/>
        </p:nvCxnSpPr>
        <p:spPr>
          <a:xfrm>
            <a:off x="492563" y="1680378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g28329258b0d_2_1137"/>
          <p:cNvSpPr txBox="1"/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g28329258b0d_2_1137"/>
          <p:cNvSpPr txBox="1"/>
          <p:nvPr>
            <p:ph idx="1" type="body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g28329258b0d_2_113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oogle Shape;30;g28329258b0d_2_1142"/>
          <p:cNvCxnSpPr/>
          <p:nvPr/>
        </p:nvCxnSpPr>
        <p:spPr>
          <a:xfrm>
            <a:off x="492563" y="1680378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" name="Google Shape;31;g28329258b0d_2_1142"/>
          <p:cNvSpPr txBox="1"/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g28329258b0d_2_1142"/>
          <p:cNvSpPr txBox="1"/>
          <p:nvPr>
            <p:ph idx="1" type="body"/>
          </p:nvPr>
        </p:nvSpPr>
        <p:spPr>
          <a:xfrm>
            <a:off x="387900" y="1986433"/>
            <a:ext cx="3999900" cy="4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g28329258b0d_2_1142"/>
          <p:cNvSpPr txBox="1"/>
          <p:nvPr>
            <p:ph idx="2" type="body"/>
          </p:nvPr>
        </p:nvSpPr>
        <p:spPr>
          <a:xfrm>
            <a:off x="4756200" y="1986433"/>
            <a:ext cx="3999900" cy="4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g28329258b0d_2_114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8329258b0d_2_1148"/>
          <p:cNvSpPr txBox="1"/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7" name="Google Shape;37;g28329258b0d_2_114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9;g28329258b0d_2_1151"/>
          <p:cNvCxnSpPr/>
          <p:nvPr/>
        </p:nvCxnSpPr>
        <p:spPr>
          <a:xfrm>
            <a:off x="489218" y="1883036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g28329258b0d_2_1151"/>
          <p:cNvSpPr txBox="1"/>
          <p:nvPr>
            <p:ph type="title"/>
          </p:nvPr>
        </p:nvSpPr>
        <p:spPr>
          <a:xfrm>
            <a:off x="3879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g28329258b0d_2_1151"/>
          <p:cNvSpPr txBox="1"/>
          <p:nvPr>
            <p:ph idx="1" type="body"/>
          </p:nvPr>
        </p:nvSpPr>
        <p:spPr>
          <a:xfrm>
            <a:off x="387900" y="2125367"/>
            <a:ext cx="2808000" cy="35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g28329258b0d_2_115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8329258b0d_2_1156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5" name="Google Shape;45;g28329258b0d_2_115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8329258b0d_2_1159"/>
          <p:cNvSpPr/>
          <p:nvPr/>
        </p:nvSpPr>
        <p:spPr>
          <a:xfrm>
            <a:off x="4572000" y="-100"/>
            <a:ext cx="457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g28329258b0d_2_1159"/>
          <p:cNvCxnSpPr/>
          <p:nvPr/>
        </p:nvCxnSpPr>
        <p:spPr>
          <a:xfrm>
            <a:off x="5029675" y="5994004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g28329258b0d_2_1159"/>
          <p:cNvSpPr txBox="1"/>
          <p:nvPr>
            <p:ph type="title"/>
          </p:nvPr>
        </p:nvSpPr>
        <p:spPr>
          <a:xfrm>
            <a:off x="265500" y="1612100"/>
            <a:ext cx="4045200" cy="200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50" name="Google Shape;50;g28329258b0d_2_1159"/>
          <p:cNvSpPr txBox="1"/>
          <p:nvPr>
            <p:ph idx="1" type="subTitle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1" name="Google Shape;51;g28329258b0d_2_115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g28329258b0d_2_115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8329258b0d_2_1166"/>
          <p:cNvSpPr txBox="1"/>
          <p:nvPr>
            <p:ph idx="1" type="body"/>
          </p:nvPr>
        </p:nvSpPr>
        <p:spPr>
          <a:xfrm>
            <a:off x="319500" y="5644967"/>
            <a:ext cx="59988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5" name="Google Shape;55;g28329258b0d_2_116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8329258b0d_2_1122"/>
          <p:cNvSpPr txBox="1"/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1" name="Google Shape;11;g28329258b0d_2_1122"/>
          <p:cNvSpPr txBox="1"/>
          <p:nvPr>
            <p:ph idx="1" type="body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Google Shape;12;g28329258b0d_2_112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sonoma.policystat.com/policy/16546597/latest/" TargetMode="External"/><Relationship Id="rId4" Type="http://schemas.openxmlformats.org/officeDocument/2006/relationships/hyperlink" Target="https://academicaffairs.sonoma.edu/academic-program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bosick@sonoma.edu" TargetMode="External"/><Relationship Id="rId4" Type="http://schemas.openxmlformats.org/officeDocument/2006/relationships/hyperlink" Target="mailto:heather.brown@sonoma.edu" TargetMode="External"/><Relationship Id="rId5" Type="http://schemas.openxmlformats.org/officeDocument/2006/relationships/hyperlink" Target="mailto:bardwellch@sonoma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/>
          <p:nvPr>
            <p:ph type="ctrTitle"/>
          </p:nvPr>
        </p:nvSpPr>
        <p:spPr>
          <a:xfrm>
            <a:off x="1094500" y="187125"/>
            <a:ext cx="7214100" cy="267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rbel"/>
              <a:buNone/>
            </a:pPr>
            <a:r>
              <a:rPr b="0" i="0" lang="en-US" sz="54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Academic Program Review at SSU</a:t>
            </a:r>
            <a:endParaRPr/>
          </a:p>
        </p:txBody>
      </p:sp>
      <p:sp>
        <p:nvSpPr>
          <p:cNvPr id="82" name="Google Shape;82;p1"/>
          <p:cNvSpPr txBox="1"/>
          <p:nvPr>
            <p:ph idx="1" type="subTitle"/>
          </p:nvPr>
        </p:nvSpPr>
        <p:spPr>
          <a:xfrm>
            <a:off x="2250150" y="4304200"/>
            <a:ext cx="5060400" cy="13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80"/>
              <a:buNone/>
            </a:pPr>
            <a:r>
              <a:rPr i="0" lang="en-US" sz="2400" u="none">
                <a:solidFill>
                  <a:schemeClr val="dk1"/>
                </a:solidFill>
                <a:highlight>
                  <a:schemeClr val="lt1"/>
                </a:highlight>
                <a:latin typeface="Corbel"/>
                <a:ea typeface="Corbel"/>
                <a:cs typeface="Corbel"/>
                <a:sym typeface="Corbel"/>
              </a:rPr>
              <a:t>Office of Academic Programs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r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3480"/>
              <a:buNone/>
            </a:pPr>
            <a:r>
              <a:rPr i="0" lang="en-US" sz="2400" u="none">
                <a:solidFill>
                  <a:schemeClr val="dk1"/>
                </a:solidFill>
                <a:highlight>
                  <a:schemeClr val="lt1"/>
                </a:highlight>
                <a:latin typeface="Corbel"/>
                <a:ea typeface="Corbel"/>
                <a:cs typeface="Corbel"/>
                <a:sym typeface="Corbel"/>
              </a:rPr>
              <a:t>Division of Academic Affairs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r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3480"/>
              <a:buNone/>
            </a:pPr>
            <a:r>
              <a:rPr i="0" lang="en-US" sz="2400" u="none">
                <a:solidFill>
                  <a:schemeClr val="dk1"/>
                </a:solidFill>
                <a:highlight>
                  <a:schemeClr val="lt1"/>
                </a:highlight>
                <a:latin typeface="Corbel"/>
                <a:ea typeface="Corbel"/>
                <a:cs typeface="Corbel"/>
                <a:sym typeface="Corbel"/>
              </a:rPr>
              <a:t>Fall 20</a:t>
            </a:r>
            <a:r>
              <a:rPr lang="en-US" sz="2400">
                <a:solidFill>
                  <a:schemeClr val="dk1"/>
                </a:solidFill>
                <a:highlight>
                  <a:schemeClr val="lt1"/>
                </a:highlight>
                <a:latin typeface="Corbel"/>
                <a:ea typeface="Corbel"/>
                <a:cs typeface="Corbel"/>
                <a:sym typeface="Corbel"/>
              </a:rPr>
              <a:t>2</a:t>
            </a:r>
            <a:r>
              <a:rPr lang="en-US">
                <a:solidFill>
                  <a:schemeClr val="dk1"/>
                </a:solidFill>
                <a:highlight>
                  <a:schemeClr val="lt1"/>
                </a:highlight>
                <a:latin typeface="Corbel"/>
                <a:ea typeface="Corbel"/>
                <a:cs typeface="Corbel"/>
                <a:sym typeface="Corbel"/>
              </a:rPr>
              <a:t>5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>
            <p:ph type="title"/>
          </p:nvPr>
        </p:nvSpPr>
        <p:spPr>
          <a:xfrm>
            <a:off x="989725" y="691100"/>
            <a:ext cx="6922800" cy="10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b="1" i="0" lang="en-US" sz="31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Why </a:t>
            </a:r>
            <a:r>
              <a:rPr b="1" i="0" lang="en-US" sz="31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SSU Conducts </a:t>
            </a:r>
            <a:r>
              <a:rPr b="1" i="0" lang="en-US" sz="31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Program Reviews</a:t>
            </a:r>
            <a:endParaRPr b="1" sz="31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" name="Google Shape;89;p2"/>
          <p:cNvSpPr txBox="1"/>
          <p:nvPr>
            <p:ph idx="1" type="body"/>
          </p:nvPr>
        </p:nvSpPr>
        <p:spPr>
          <a:xfrm>
            <a:off x="791550" y="2163748"/>
            <a:ext cx="7704300" cy="25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97485" lvl="0" marL="2857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287C3"/>
              </a:buClr>
              <a:buSzPts val="1800"/>
              <a:buFont typeface="Arial"/>
              <a:buChar char="•"/>
            </a:pPr>
            <a:r>
              <a:rPr b="1" lang="en-US">
                <a:latin typeface="Corbel"/>
                <a:ea typeface="Corbel"/>
                <a:cs typeface="Corbel"/>
                <a:sym typeface="Corbel"/>
              </a:rPr>
              <a:t>Support </a:t>
            </a:r>
            <a:r>
              <a:rPr b="1" i="0" lang="en-US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quality and relevance</a:t>
            </a:r>
            <a:r>
              <a:rPr i="0" lang="en-US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: Support high-quality student learning</a:t>
            </a:r>
            <a:r>
              <a:rPr lang="en-US">
                <a:latin typeface="Corbel"/>
                <a:ea typeface="Corbel"/>
                <a:cs typeface="Corbel"/>
                <a:sym typeface="Corbel"/>
              </a:rPr>
              <a:t>, disciplinary trends, and workforce needs.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indent="-197485" lvl="0" marL="2857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287C3"/>
              </a:buClr>
              <a:buSzPts val="1800"/>
              <a:buFont typeface="Arial"/>
              <a:buChar char="•"/>
            </a:pPr>
            <a:r>
              <a:rPr b="1" lang="en-US">
                <a:latin typeface="Corbel"/>
                <a:ea typeface="Corbel"/>
                <a:cs typeface="Corbel"/>
                <a:sym typeface="Corbel"/>
              </a:rPr>
              <a:t>Guide </a:t>
            </a:r>
            <a:r>
              <a:rPr b="1" lang="en-US">
                <a:latin typeface="Corbel"/>
                <a:ea typeface="Corbel"/>
                <a:cs typeface="Corbel"/>
                <a:sym typeface="Corbel"/>
              </a:rPr>
              <a:t>resource requests</a:t>
            </a:r>
            <a:r>
              <a:rPr lang="en-US">
                <a:latin typeface="Corbel"/>
                <a:ea typeface="Corbel"/>
                <a:cs typeface="Corbel"/>
                <a:sym typeface="Corbel"/>
              </a:rPr>
              <a:t>:</a:t>
            </a:r>
            <a:r>
              <a:rPr lang="en-US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>
                <a:latin typeface="Corbel"/>
                <a:ea typeface="Corbel"/>
                <a:cs typeface="Corbel"/>
                <a:sym typeface="Corbel"/>
              </a:rPr>
              <a:t>S</a:t>
            </a:r>
            <a:r>
              <a:rPr i="0" lang="en-US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et direction for the future and determine support and resources needed to accomplish shared goals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indent="-197485" lvl="0" marL="2857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287C3"/>
              </a:buClr>
              <a:buSzPts val="1800"/>
              <a:buFont typeface="Arial"/>
              <a:buChar char="•"/>
            </a:pPr>
            <a:r>
              <a:rPr b="1" lang="en-US">
                <a:latin typeface="Corbel"/>
                <a:ea typeface="Corbel"/>
                <a:cs typeface="Corbel"/>
                <a:sym typeface="Corbel"/>
              </a:rPr>
              <a:t>Ensure a</a:t>
            </a:r>
            <a:r>
              <a:rPr b="1" lang="en-US">
                <a:latin typeface="Corbel"/>
                <a:ea typeface="Corbel"/>
                <a:cs typeface="Corbel"/>
                <a:sym typeface="Corbel"/>
              </a:rPr>
              <a:t>ccountability and compliance</a:t>
            </a:r>
            <a:r>
              <a:rPr lang="en-US">
                <a:latin typeface="Corbel"/>
                <a:ea typeface="Corbel"/>
                <a:cs typeface="Corbel"/>
                <a:sym typeface="Corbel"/>
              </a:rPr>
              <a:t>: Demonstrate </a:t>
            </a:r>
            <a:r>
              <a:rPr lang="en-US">
                <a:latin typeface="Corbel"/>
                <a:ea typeface="Corbel"/>
                <a:cs typeface="Corbel"/>
                <a:sym typeface="Corbel"/>
              </a:rPr>
              <a:t>responsible</a:t>
            </a:r>
            <a:r>
              <a:rPr lang="en-US">
                <a:latin typeface="Corbel"/>
                <a:ea typeface="Corbel"/>
                <a:cs typeface="Corbel"/>
                <a:sym typeface="Corbel"/>
              </a:rPr>
              <a:t> use of resources to stakeholders; </a:t>
            </a:r>
            <a:r>
              <a:rPr lang="en-US">
                <a:latin typeface="Corbel"/>
                <a:ea typeface="Corbel"/>
                <a:cs typeface="Corbel"/>
                <a:sym typeface="Corbel"/>
              </a:rPr>
              <a:t>C</a:t>
            </a:r>
            <a:r>
              <a:rPr i="0" lang="en-US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omply with CSU and WSCUC (WASC) requirements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"/>
          <p:cNvSpPr txBox="1"/>
          <p:nvPr>
            <p:ph type="title"/>
          </p:nvPr>
        </p:nvSpPr>
        <p:spPr>
          <a:xfrm>
            <a:off x="675725" y="275375"/>
            <a:ext cx="77043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</a:pPr>
            <a:r>
              <a:rPr b="1" i="0" lang="en-US" sz="32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Expectations</a:t>
            </a:r>
            <a:endParaRPr b="1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6" name="Google Shape;96;p7"/>
          <p:cNvSpPr txBox="1"/>
          <p:nvPr>
            <p:ph idx="1" type="body"/>
          </p:nvPr>
        </p:nvSpPr>
        <p:spPr>
          <a:xfrm>
            <a:off x="675875" y="1334375"/>
            <a:ext cx="7704000" cy="48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-215265" lvl="0" marL="28575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1287C3"/>
              </a:buClr>
              <a:buSzPts val="1500"/>
              <a:buFont typeface="Corbel"/>
              <a:buChar char="•"/>
            </a:pPr>
            <a:r>
              <a:rPr lang="en-US" sz="1500">
                <a:latin typeface="Corbel"/>
                <a:ea typeface="Corbel"/>
                <a:cs typeface="Corbel"/>
                <a:sym typeface="Corbel"/>
              </a:rPr>
              <a:t>Program review and self-study should be faculty-driven, participatory, and </a:t>
            </a:r>
            <a:r>
              <a:rPr i="1" lang="en-US" sz="1500">
                <a:latin typeface="Corbel"/>
                <a:ea typeface="Corbel"/>
                <a:cs typeface="Corbel"/>
                <a:sym typeface="Corbel"/>
              </a:rPr>
              <a:t>meaningful to the program</a:t>
            </a:r>
            <a:r>
              <a:rPr lang="en-US" sz="1500">
                <a:latin typeface="Corbel"/>
                <a:ea typeface="Corbel"/>
                <a:cs typeface="Corbel"/>
                <a:sym typeface="Corbel"/>
              </a:rPr>
              <a:t>.</a:t>
            </a:r>
            <a:endParaRPr sz="1500">
              <a:latin typeface="Corbel"/>
              <a:ea typeface="Corbel"/>
              <a:cs typeface="Corbel"/>
              <a:sym typeface="Corbel"/>
            </a:endParaRPr>
          </a:p>
          <a:p>
            <a:pPr indent="-215265" lvl="0" marL="28575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287C3"/>
              </a:buClr>
              <a:buSzPts val="1500"/>
              <a:buFont typeface="Corbel"/>
              <a:buChar char="•"/>
            </a:pPr>
            <a:r>
              <a:rPr lang="en-US" sz="1500">
                <a:latin typeface="Corbel"/>
                <a:ea typeface="Corbel"/>
                <a:cs typeface="Corbel"/>
                <a:sym typeface="Corbel"/>
              </a:rPr>
              <a:t>Demonstrates continuous improvement based on evidence, inquiry, and evaluation</a:t>
            </a:r>
            <a:endParaRPr sz="1500">
              <a:latin typeface="Corbel"/>
              <a:ea typeface="Corbel"/>
              <a:cs typeface="Corbel"/>
              <a:sym typeface="Corbel"/>
            </a:endParaRPr>
          </a:p>
          <a:p>
            <a:pPr indent="-215265" lvl="1" marL="74295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287C3"/>
              </a:buClr>
              <a:buSzPts val="1500"/>
              <a:buFont typeface="Corbel"/>
              <a:buChar char="○"/>
            </a:pPr>
            <a:r>
              <a:rPr lang="en-US" sz="1500">
                <a:latin typeface="Corbel"/>
                <a:ea typeface="Corbel"/>
                <a:cs typeface="Corbel"/>
                <a:sym typeface="Corbel"/>
              </a:rPr>
              <a:t>Course syllabi include measurable learning outcomes mapped to program outcomes that are assessed </a:t>
            </a:r>
            <a:endParaRPr sz="1500">
              <a:latin typeface="Corbel"/>
              <a:ea typeface="Corbel"/>
              <a:cs typeface="Corbel"/>
              <a:sym typeface="Corbel"/>
            </a:endParaRPr>
          </a:p>
          <a:p>
            <a:pPr indent="-215265" lvl="1" marL="74295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287C3"/>
              </a:buClr>
              <a:buSzPts val="1500"/>
              <a:buFont typeface="Corbel"/>
              <a:buChar char="○"/>
            </a:pPr>
            <a:r>
              <a:rPr lang="en-US" sz="1500">
                <a:latin typeface="Corbel"/>
                <a:ea typeface="Corbel"/>
                <a:cs typeface="Corbel"/>
                <a:sym typeface="Corbel"/>
              </a:rPr>
              <a:t>Analyzes retention and graduation rates</a:t>
            </a:r>
            <a:endParaRPr sz="1500">
              <a:latin typeface="Corbel"/>
              <a:ea typeface="Corbel"/>
              <a:cs typeface="Corbel"/>
              <a:sym typeface="Corbel"/>
            </a:endParaRPr>
          </a:p>
          <a:p>
            <a:pPr indent="-215265" lvl="1" marL="74295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287C3"/>
              </a:buClr>
              <a:buSzPts val="1500"/>
              <a:buFont typeface="Corbel"/>
              <a:buChar char="○"/>
            </a:pPr>
            <a:r>
              <a:rPr lang="en-US" sz="1500">
                <a:latin typeface="Corbel"/>
                <a:ea typeface="Corbel"/>
                <a:cs typeface="Corbel"/>
                <a:sym typeface="Corbel"/>
              </a:rPr>
              <a:t>Evaluates the program climate for student success</a:t>
            </a:r>
            <a:endParaRPr sz="1500">
              <a:latin typeface="Corbel"/>
              <a:ea typeface="Corbel"/>
              <a:cs typeface="Corbel"/>
              <a:sym typeface="Corbel"/>
            </a:endParaRPr>
          </a:p>
          <a:p>
            <a:pPr indent="-215265" lvl="0" marL="285750" rtl="0" algn="l">
              <a:lnSpc>
                <a:spcPct val="150000"/>
              </a:lnSpc>
              <a:spcBef>
                <a:spcPts val="1160"/>
              </a:spcBef>
              <a:spcAft>
                <a:spcPts val="0"/>
              </a:spcAft>
              <a:buClr>
                <a:srgbClr val="1287C3"/>
              </a:buClr>
              <a:buSzPts val="1500"/>
              <a:buFont typeface="Corbel"/>
              <a:buChar char="•"/>
            </a:pPr>
            <a:r>
              <a:rPr lang="en-US" sz="1500">
                <a:latin typeface="Corbel"/>
                <a:ea typeface="Corbel"/>
                <a:cs typeface="Corbel"/>
                <a:sym typeface="Corbel"/>
              </a:rPr>
              <a:t>Address program challenges forthrightly </a:t>
            </a:r>
            <a:endParaRPr sz="1500">
              <a:latin typeface="Corbel"/>
              <a:ea typeface="Corbel"/>
              <a:cs typeface="Corbel"/>
              <a:sym typeface="Corbel"/>
            </a:endParaRPr>
          </a:p>
          <a:p>
            <a:pPr indent="-215265" lvl="0" marL="28575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1287C3"/>
              </a:buClr>
              <a:buSzPts val="1500"/>
              <a:buFont typeface="Corbel"/>
              <a:buChar char="•"/>
            </a:pPr>
            <a:r>
              <a:rPr lang="en-US" sz="1500">
                <a:latin typeface="Corbel"/>
                <a:ea typeface="Corbel"/>
                <a:cs typeface="Corbel"/>
                <a:sym typeface="Corbel"/>
              </a:rPr>
              <a:t>Responds to the issues raised in the program’s last review cycle</a:t>
            </a:r>
            <a:endParaRPr sz="1500">
              <a:latin typeface="Corbel"/>
              <a:ea typeface="Corbel"/>
              <a:cs typeface="Corbel"/>
              <a:sym typeface="Corbel"/>
            </a:endParaRPr>
          </a:p>
          <a:p>
            <a:pPr indent="-215265" lvl="0" marL="285750" rtl="0" algn="l">
              <a:lnSpc>
                <a:spcPct val="150000"/>
              </a:lnSpc>
              <a:spcBef>
                <a:spcPts val="1160"/>
              </a:spcBef>
              <a:spcAft>
                <a:spcPts val="0"/>
              </a:spcAft>
              <a:buClr>
                <a:srgbClr val="1287C3"/>
              </a:buClr>
              <a:buSzPts val="1500"/>
              <a:buFont typeface="Corbel"/>
              <a:buChar char="•"/>
            </a:pPr>
            <a:r>
              <a:rPr lang="en-US" sz="1500">
                <a:latin typeface="Corbel"/>
                <a:ea typeface="Corbel"/>
                <a:cs typeface="Corbel"/>
                <a:sym typeface="Corbel"/>
              </a:rPr>
              <a:t>Programs should consider their disciplinary context, the students they serve, and institutional priorities and values</a:t>
            </a:r>
            <a:endParaRPr sz="1500">
              <a:latin typeface="Corbel"/>
              <a:ea typeface="Corbel"/>
              <a:cs typeface="Corbel"/>
              <a:sym typeface="Corbel"/>
            </a:endParaRPr>
          </a:p>
          <a:p>
            <a:pPr indent="-215265" lvl="0" marL="285750" rtl="0" algn="l">
              <a:lnSpc>
                <a:spcPct val="150000"/>
              </a:lnSpc>
              <a:spcBef>
                <a:spcPts val="360"/>
              </a:spcBef>
              <a:spcAft>
                <a:spcPts val="600"/>
              </a:spcAft>
              <a:buClr>
                <a:srgbClr val="1287C3"/>
              </a:buClr>
              <a:buSzPts val="1500"/>
              <a:buFont typeface="Corbel"/>
              <a:buChar char="•"/>
            </a:pPr>
            <a:r>
              <a:rPr lang="en-US" sz="1500">
                <a:latin typeface="Corbel"/>
                <a:ea typeface="Corbel"/>
                <a:cs typeface="Corbel"/>
                <a:sym typeface="Corbel"/>
              </a:rPr>
              <a:t>Programs should use evidence to inform decisions about curriculum, structure, resources, and planning</a:t>
            </a:r>
            <a:endParaRPr sz="500"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 txBox="1"/>
          <p:nvPr>
            <p:ph type="title"/>
          </p:nvPr>
        </p:nvSpPr>
        <p:spPr>
          <a:xfrm>
            <a:off x="770337" y="457200"/>
            <a:ext cx="770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b="1" i="0" lang="en-US" sz="4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Self-Study Guide</a:t>
            </a:r>
            <a:br>
              <a:rPr b="1" i="0" lang="en-US" sz="4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1" lang="en-US" sz="2000">
                <a:latin typeface="Corbel"/>
                <a:ea typeface="Corbel"/>
                <a:cs typeface="Corbel"/>
                <a:sym typeface="Corbel"/>
              </a:rPr>
              <a:t>S</a:t>
            </a:r>
            <a:r>
              <a:rPr b="1" i="0" lang="en-US" sz="2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ix areas of inquiry</a:t>
            </a:r>
            <a:endParaRPr b="1"/>
          </a:p>
        </p:txBody>
      </p:sp>
      <p:sp>
        <p:nvSpPr>
          <p:cNvPr id="102" name="Google Shape;102;p9"/>
          <p:cNvSpPr txBox="1"/>
          <p:nvPr>
            <p:ph idx="1" type="body"/>
          </p:nvPr>
        </p:nvSpPr>
        <p:spPr>
          <a:xfrm>
            <a:off x="1253325" y="1981200"/>
            <a:ext cx="71628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87C3"/>
              </a:buClr>
              <a:buSzPts val="348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Program Context and Curriculum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1287C3"/>
              </a:buClr>
              <a:buSzPts val="348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Assessment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1287C3"/>
              </a:buClr>
              <a:buSzPts val="348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Faculty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1287C3"/>
              </a:buClr>
              <a:buSzPts val="348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Program Resources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1287C3"/>
              </a:buClr>
              <a:buSzPts val="348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Student Population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1287C3"/>
              </a:buClr>
              <a:buSzPts val="348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Proposed Plan of Action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2075"/>
            <a:ext cx="9144000" cy="676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152400"/>
            <a:ext cx="9220200" cy="670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/>
          <p:nvPr>
            <p:ph type="title"/>
          </p:nvPr>
        </p:nvSpPr>
        <p:spPr>
          <a:xfrm>
            <a:off x="821700" y="471350"/>
            <a:ext cx="7500600" cy="15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b="0" i="0" lang="en-US" sz="4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Program Review Process</a:t>
            </a:r>
            <a:endParaRPr/>
          </a:p>
        </p:txBody>
      </p:sp>
      <p:sp>
        <p:nvSpPr>
          <p:cNvPr id="119" name="Google Shape;119;p10"/>
          <p:cNvSpPr txBox="1"/>
          <p:nvPr>
            <p:ph idx="1" type="body"/>
          </p:nvPr>
        </p:nvSpPr>
        <p:spPr>
          <a:xfrm>
            <a:off x="821700" y="2158625"/>
            <a:ext cx="7705800" cy="286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87C3"/>
              </a:buClr>
              <a:buSzPts val="406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1287C3"/>
                </a:solidFill>
                <a:latin typeface="Corbel"/>
                <a:ea typeface="Corbel"/>
                <a:cs typeface="Corbel"/>
                <a:sym typeface="Corbel"/>
              </a:rPr>
              <a:t>Year One</a:t>
            </a:r>
            <a:r>
              <a:rPr b="1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:</a:t>
            </a:r>
            <a:r>
              <a:rPr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>
                <a:latin typeface="Corbel"/>
                <a:ea typeface="Corbel"/>
                <a:cs typeface="Corbel"/>
                <a:sym typeface="Corbel"/>
              </a:rPr>
              <a:t>Write </a:t>
            </a:r>
            <a:r>
              <a:rPr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Self Study and Complete External Review</a:t>
            </a:r>
            <a:endParaRPr i="0" sz="2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1287C3"/>
              </a:buClr>
              <a:buSzPts val="406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1287C3"/>
                </a:solidFill>
                <a:latin typeface="Corbel"/>
                <a:ea typeface="Corbel"/>
                <a:cs typeface="Corbel"/>
                <a:sym typeface="Corbel"/>
              </a:rPr>
              <a:t>Year Two</a:t>
            </a:r>
            <a:r>
              <a:rPr b="1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:</a:t>
            </a:r>
            <a:r>
              <a:rPr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Shared Governance Review, Dean</a:t>
            </a:r>
            <a:r>
              <a:rPr lang="en-US" sz="2800">
                <a:latin typeface="Corbel"/>
                <a:ea typeface="Corbel"/>
                <a:cs typeface="Corbel"/>
                <a:sym typeface="Corbel"/>
              </a:rPr>
              <a:t>’s letter, </a:t>
            </a:r>
            <a:r>
              <a:rPr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UPRS Review, and </a:t>
            </a:r>
            <a:r>
              <a:rPr lang="en-US" sz="2800">
                <a:latin typeface="Corbel"/>
                <a:ea typeface="Corbel"/>
                <a:cs typeface="Corbel"/>
                <a:sym typeface="Corbel"/>
              </a:rPr>
              <a:t>Action Plan (MOU)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/>
          <p:cNvSpPr txBox="1"/>
          <p:nvPr>
            <p:ph type="title"/>
          </p:nvPr>
        </p:nvSpPr>
        <p:spPr>
          <a:xfrm>
            <a:off x="682837" y="407675"/>
            <a:ext cx="7704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rbel"/>
              <a:buNone/>
            </a:pPr>
            <a:r>
              <a:rPr b="1" i="0" lang="en-US" sz="36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We Are Here to Help: </a:t>
            </a:r>
            <a:br>
              <a:rPr b="1" i="0" lang="en-US" sz="36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1" i="0" lang="en-US" sz="36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Resources and Support</a:t>
            </a:r>
            <a:endParaRPr b="1"/>
          </a:p>
        </p:txBody>
      </p:sp>
      <p:sp>
        <p:nvSpPr>
          <p:cNvPr id="125" name="Google Shape;125;p8"/>
          <p:cNvSpPr txBox="1"/>
          <p:nvPr>
            <p:ph idx="1" type="body"/>
          </p:nvPr>
        </p:nvSpPr>
        <p:spPr>
          <a:xfrm>
            <a:off x="720775" y="1430350"/>
            <a:ext cx="7628100" cy="48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-24984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Faculty workload should be negotiated with dean</a:t>
            </a:r>
            <a:endParaRPr sz="2600">
              <a:latin typeface="Corbel"/>
              <a:ea typeface="Corbel"/>
              <a:cs typeface="Corbel"/>
              <a:sym typeface="Corbel"/>
            </a:endParaRPr>
          </a:p>
          <a:p>
            <a:pPr indent="-249840" lvl="0" marL="2857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2600">
                <a:latin typeface="Corbel"/>
                <a:ea typeface="Corbel"/>
                <a:cs typeface="Corbel"/>
                <a:sym typeface="Corbel"/>
              </a:rPr>
              <a:t>External reviewers should be approved by Dean and AVP of Academic Affairs</a:t>
            </a:r>
            <a:endParaRPr sz="2600">
              <a:latin typeface="Corbel"/>
              <a:ea typeface="Corbel"/>
              <a:cs typeface="Corbel"/>
              <a:sym typeface="Corbel"/>
            </a:endParaRPr>
          </a:p>
          <a:p>
            <a:pPr indent="-2603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1287C3"/>
              </a:buClr>
              <a:buSzPct val="100000"/>
              <a:buFont typeface="Corbel"/>
              <a:buChar char="○"/>
            </a:pPr>
            <a:r>
              <a:rPr lang="en-US" sz="2600">
                <a:latin typeface="Corbel"/>
                <a:ea typeface="Corbel"/>
                <a:cs typeface="Corbel"/>
                <a:sym typeface="Corbel"/>
              </a:rPr>
              <a:t>Approved reviewer will be contracted out of the Academic Programs office </a:t>
            </a:r>
            <a:endParaRPr sz="2600">
              <a:latin typeface="Corbel"/>
              <a:ea typeface="Corbel"/>
              <a:cs typeface="Corbel"/>
              <a:sym typeface="Corbel"/>
            </a:endParaRPr>
          </a:p>
          <a:p>
            <a:pPr indent="-249840" lvl="0" marL="2857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PowerPoint , </a:t>
            </a:r>
            <a:r>
              <a:rPr b="0" i="0" lang="en-US" sz="2600" u="sng" cap="none" strike="noStrik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policy</a:t>
            </a:r>
            <a:r>
              <a:rPr b="0" i="0" lang="en-US" sz="2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self-study guide, and checklist available at </a:t>
            </a:r>
            <a:r>
              <a:rPr b="0" i="0" lang="en-US" sz="2600" u="sng" cap="none" strike="noStrik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Academic Programs webpage</a:t>
            </a:r>
            <a:endParaRPr/>
          </a:p>
          <a:p>
            <a:pPr indent="-249840" lvl="0" marL="2857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Data required by program review template available on Tableau, CSU dashboards, and from Institutional Effectiveness</a:t>
            </a:r>
            <a:endParaRPr/>
          </a:p>
          <a:p>
            <a:pPr indent="-249840" lvl="0" marL="2857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Support from Academic Programs, Center for Teaching and Educational Technology, and Institutional Effectiveness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>
            <p:ph type="title"/>
          </p:nvPr>
        </p:nvSpPr>
        <p:spPr>
          <a:xfrm>
            <a:off x="798662" y="435950"/>
            <a:ext cx="7704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b="1" i="0" lang="en-US" sz="4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Questions?</a:t>
            </a:r>
            <a:endParaRPr b="1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2" name="Google Shape;132;p26"/>
          <p:cNvSpPr txBox="1"/>
          <p:nvPr>
            <p:ph idx="1" type="body"/>
          </p:nvPr>
        </p:nvSpPr>
        <p:spPr>
          <a:xfrm>
            <a:off x="798587" y="2146100"/>
            <a:ext cx="7704000" cy="33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247015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Stacey Bosick, Associate Vice President for Academic Affairs &amp; Dean of Undergraduate and Graduate Studies: </a:t>
            </a:r>
            <a:r>
              <a:rPr lang="en-US" sz="20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bosick@sonoma.edu</a:t>
            </a:r>
            <a:endParaRPr sz="2000"/>
          </a:p>
          <a:p>
            <a:pPr indent="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19177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Heather Brown, Associate Vice President for Institutional Effectiveness: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heather.brown@sonoma.edu</a:t>
            </a:r>
            <a:endParaRPr sz="2000"/>
          </a:p>
          <a:p>
            <a:pPr indent="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19177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Nina Bardwell-Chanthalangsy, Academic Programs Operations Analyst: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bardwellch@sonoma.edu</a:t>
            </a:r>
            <a:endParaRPr sz="2000"/>
          </a:p>
          <a:p>
            <a:pPr indent="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2013-10-01T13:15:25Z</dcterms:created>
  <dc:creator>KMORA1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